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F3922"/>
    <a:srgbClr val="F6877B"/>
    <a:srgbClr val="1D8C79"/>
    <a:srgbClr val="26CDEE"/>
    <a:srgbClr val="00ADD4"/>
    <a:srgbClr val="CD9A3D"/>
    <a:srgbClr val="ADAFB2"/>
    <a:srgbClr val="A0D7F7"/>
    <a:srgbClr val="21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6000" autoAdjust="0"/>
  </p:normalViewPr>
  <p:slideViewPr>
    <p:cSldViewPr snapToGrid="0">
      <p:cViewPr varScale="1">
        <p:scale>
          <a:sx n="111" d="100"/>
          <a:sy n="111" d="100"/>
        </p:scale>
        <p:origin x="446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3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DBCC-0A8B-BA1B-E822-62309D30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51BEC-79EA-B307-BD26-DE40D9248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BDA0F-C62D-6977-1AD8-E41D6713C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CB70-F113-15D5-5E98-4DBC117CF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19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63065-E5CA-AF9F-68D8-BA6B07D8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88FA-698A-88E7-F863-5A23F632E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65552-B270-02C9-D751-D3CB08309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16A0-65F5-96A6-BE5F-4DC8D443C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04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9/13/2025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7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8.svg"/><Relationship Id="rId1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12" Type="http://schemas.openxmlformats.org/officeDocument/2006/relationships/customXml" Target="../ink/ink21.xml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204.png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203.png"/><Relationship Id="rId14" Type="http://schemas.openxmlformats.org/officeDocument/2006/relationships/customXml" Target="../ink/ink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3857-904F-51B8-25C5-41471A2E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DBFF9-E3AA-B01D-C54F-EC056EBCB7FD}"/>
              </a:ext>
            </a:extLst>
          </p:cNvPr>
          <p:cNvGrpSpPr/>
          <p:nvPr/>
        </p:nvGrpSpPr>
        <p:grpSpPr>
          <a:xfrm>
            <a:off x="126999" y="-57251"/>
            <a:ext cx="11998325" cy="6018161"/>
            <a:chOff x="126999" y="-57251"/>
            <a:chExt cx="11998325" cy="60181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1118F9-AA1B-C4BC-29F1-A16B713A2EF0}"/>
                </a:ext>
              </a:extLst>
            </p:cNvPr>
            <p:cNvGrpSpPr/>
            <p:nvPr/>
          </p:nvGrpSpPr>
          <p:grpSpPr>
            <a:xfrm>
              <a:off x="126999" y="-57251"/>
              <a:ext cx="11998325" cy="6018161"/>
              <a:chOff x="126999" y="-57251"/>
              <a:chExt cx="11998325" cy="60181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486CD1-10A1-2DD2-F937-617E4D33C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21" r="4919" b="8764"/>
              <a:stretch/>
            </p:blipFill>
            <p:spPr>
              <a:xfrm>
                <a:off x="126999" y="-57251"/>
                <a:ext cx="11998324" cy="6018161"/>
              </a:xfrm>
              <a:prstGeom prst="rect">
                <a:avLst/>
              </a:prstGeom>
            </p:spPr>
          </p:pic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85F9954-9860-C56F-03B9-33663D22D8E3}"/>
                  </a:ext>
                </a:extLst>
              </p:cNvPr>
              <p:cNvSpPr/>
              <p:nvPr/>
            </p:nvSpPr>
            <p:spPr>
              <a:xfrm>
                <a:off x="127000" y="3441501"/>
                <a:ext cx="11998324" cy="1868001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56000">
                    <a:srgbClr val="0F0F10">
                      <a:alpha val="0"/>
                    </a:srgbClr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05D9282-D00E-EAD1-94BA-31977822CF32}"/>
                  </a:ext>
                </a:extLst>
              </p:cNvPr>
              <p:cNvGrpSpPr/>
              <p:nvPr/>
            </p:nvGrpSpPr>
            <p:grpSpPr>
              <a:xfrm>
                <a:off x="571435" y="145140"/>
                <a:ext cx="2242821" cy="586522"/>
                <a:chOff x="259080" y="183393"/>
                <a:chExt cx="2242821" cy="586522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AFD3DC1-1C16-C7A0-AECB-9010522087C6}"/>
                    </a:ext>
                  </a:extLst>
                </p:cNvPr>
                <p:cNvSpPr/>
                <p:nvPr/>
              </p:nvSpPr>
              <p:spPr>
                <a:xfrm>
                  <a:off x="259080" y="243840"/>
                  <a:ext cx="2162570" cy="464820"/>
                </a:xfrm>
                <a:prstGeom prst="roundRect">
                  <a:avLst/>
                </a:prstGeom>
                <a:solidFill>
                  <a:schemeClr val="bg1">
                    <a:alpha val="14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E2A356C-334E-80F3-E543-9878BA659AD0}"/>
                    </a:ext>
                  </a:extLst>
                </p:cNvPr>
                <p:cNvGrpSpPr/>
                <p:nvPr/>
              </p:nvGrpSpPr>
              <p:grpSpPr>
                <a:xfrm>
                  <a:off x="336958" y="183393"/>
                  <a:ext cx="2164943" cy="586522"/>
                  <a:chOff x="336958" y="183393"/>
                  <a:chExt cx="2164943" cy="586522"/>
                </a:xfrm>
              </p:grpSpPr>
              <p:sp>
                <p:nvSpPr>
                  <p:cNvPr id="17" name="Title 3">
                    <a:extLst>
                      <a:ext uri="{FF2B5EF4-FFF2-40B4-BE49-F238E27FC236}">
                        <a16:creationId xmlns:a16="http://schemas.microsoft.com/office/drawing/2014/main" id="{7472B948-1038-08DE-B75B-7F5D1F1BD0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267" y="183393"/>
                    <a:ext cx="1785634" cy="58652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tIns="0" rIns="0" bIns="0" anchor="ctr">
                    <a:noAutofit/>
                  </a:bodyPr>
                  <a:lstStyle>
                    <a:lvl1pPr algn="l" defTabSz="914355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2800" b="0" i="0" kern="1200" spc="0" baseline="0">
                        <a:solidFill>
                          <a:schemeClr val="accent2"/>
                        </a:solidFill>
                        <a:latin typeface="+mj-lt"/>
                        <a:ea typeface="+mj-ea"/>
                        <a:cs typeface="Century Gothic Regular" charset="0"/>
                      </a:defRPr>
                    </a:lvl1pPr>
                  </a:lstStyle>
                  <a:p>
                    <a:pPr marL="0" marR="0" lvl="0" indent="0" algn="l" defTabSz="914355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-143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scadia Code" panose="020B0609020000020004" pitchFamily="49" charset="0"/>
                        <a:ea typeface="Inter SemiBold" panose="020B0502030000000004" pitchFamily="34" charset="0"/>
                        <a:cs typeface="Cascadia Code" panose="020B0609020000020004" pitchFamily="49" charset="0"/>
                      </a:rPr>
                      <a:t>rakirahman.me</a:t>
                    </a: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5DF8AF0-EA0F-9D55-F670-391C00F4EAF9}"/>
                      </a:ext>
                    </a:extLst>
                  </p:cNvPr>
                  <p:cNvGrpSpPr/>
                  <p:nvPr/>
                </p:nvGrpSpPr>
                <p:grpSpPr>
                  <a:xfrm>
                    <a:off x="336958" y="313998"/>
                    <a:ext cx="310070" cy="310070"/>
                    <a:chOff x="336958" y="313998"/>
                    <a:chExt cx="310070" cy="310070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00FB50D9-95C5-5B82-DCFC-71F2296CA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958" y="313998"/>
                      <a:ext cx="310070" cy="3100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9FB03E1F-BEBD-5E85-D8C4-3AB5A90BC3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62920" y="339960"/>
                      <a:ext cx="258147" cy="258147"/>
                    </a:xfrm>
                    <a:prstGeom prst="ellipse">
                      <a:avLst/>
                    </a:prstGeom>
                  </p:spPr>
                </p:pic>
              </p:grp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C2FCDBB2-BD73-D29D-BD03-6D1F56CD2499}"/>
                  </a:ext>
                </a:extLst>
              </p:cNvPr>
              <p:cNvGrpSpPr/>
              <p:nvPr/>
            </p:nvGrpSpPr>
            <p:grpSpPr>
              <a:xfrm>
                <a:off x="4012368" y="3991733"/>
                <a:ext cx="6495290" cy="1084141"/>
                <a:chOff x="3860225" y="4061248"/>
                <a:chExt cx="6495290" cy="1084141"/>
              </a:xfrm>
            </p:grpSpPr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DF34EF13-AF05-C1AB-99E6-8C1005D52FDC}"/>
                    </a:ext>
                  </a:extLst>
                </p:cNvPr>
                <p:cNvSpPr txBox="1"/>
                <p:nvPr/>
              </p:nvSpPr>
              <p:spPr>
                <a:xfrm>
                  <a:off x="5421380" y="4061248"/>
                  <a:ext cx="4934135" cy="64633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36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endParaRPr kumimoji="0" lang="en-GB" sz="40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552F2EF9-6339-45D7-D508-F47A2C8D3BDD}"/>
                    </a:ext>
                  </a:extLst>
                </p:cNvPr>
                <p:cNvSpPr txBox="1"/>
                <p:nvPr/>
              </p:nvSpPr>
              <p:spPr>
                <a:xfrm>
                  <a:off x="3860225" y="4683724"/>
                  <a:ext cx="4245506" cy="461665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with 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srgbClr val="26CDEE"/>
                      </a:solidFill>
                      <a:effectLst/>
                      <a:uLnTx/>
                      <a:uFillTx/>
                      <a:latin typeface="Cascadia Code" panose="020B0609020000020004" pitchFamily="49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otel-arrow </a:t>
                  </a:r>
                  <a:r>
                    <a:rPr lang="en-GB" sz="2400" spc="-143">
                      <a:solidFill>
                        <a:prstClr val="white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s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chema</a:t>
                  </a:r>
                  <a:endParaRPr kumimoji="0" lang="en-GB" sz="24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8" name="Picture 27" descr="A logo of a telemetry company&#10;&#10;AI-generated content may be incorrect.">
                <a:extLst>
                  <a:ext uri="{FF2B5EF4-FFF2-40B4-BE49-F238E27FC236}">
                    <a16:creationId xmlns:a16="http://schemas.microsoft.com/office/drawing/2014/main" id="{3319B3CB-14BE-23DE-A266-1CF766CE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06" b="27880"/>
              <a:stretch>
                <a:fillRect/>
              </a:stretch>
            </p:blipFill>
            <p:spPr>
              <a:xfrm>
                <a:off x="1936288" y="3448365"/>
                <a:ext cx="3731410" cy="1567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0" name="Picture 26" descr="Delta Lake | Matheus's Wiki">
                <a:extLst>
                  <a:ext uri="{FF2B5EF4-FFF2-40B4-BE49-F238E27FC236}">
                    <a16:creationId xmlns:a16="http://schemas.microsoft.com/office/drawing/2014/main" id="{F43D1333-7C59-7D01-D284-13117F4F9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1740" y="2883691"/>
                <a:ext cx="5403774" cy="270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2F2EF9-6339-45D7-D508-F47A2C8D3BDD}"/>
                  </a:ext>
                </a:extLst>
              </p:cNvPr>
              <p:cNvSpPr txBox="1"/>
              <p:nvPr/>
            </p:nvSpPr>
            <p:spPr>
              <a:xfrm>
                <a:off x="9039225" y="1543993"/>
                <a:ext cx="3086099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otel-arrow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Easy to query </a:t>
                </a:r>
                <a:b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kumimoji="0" lang="en-GB" sz="2400" i="0" u="none" strike="noStrike" kern="1200" cap="none" spc="-143" normalizeH="0" baseline="0" noProof="0">
                    <a:ln>
                      <a:noFill/>
                    </a:ln>
                    <a:solidFill>
                      <a:srgbClr val="A0D7F7"/>
                    </a:solidFill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STAR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schema</a:t>
                </a:r>
                <a:endParaRPr kumimoji="0" lang="en-GB" sz="2400" b="0" i="0" u="none" strike="noStrike" kern="1200" cap="none" spc="-14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F317FB-C2B9-6BEE-F0EF-4A091EC64CE7}"/>
                  </a:ext>
                </a:extLst>
              </p:cNvPr>
              <p:cNvSpPr txBox="1"/>
              <p:nvPr/>
            </p:nvSpPr>
            <p:spPr>
              <a:xfrm>
                <a:off x="157993" y="1500694"/>
                <a:ext cx="2675372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2400" spc="-143">
                    <a:solidFill>
                      <a:srgbClr val="CD9A3D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otel-json</a:t>
                </a:r>
                <a:r>
                  <a:rPr lang="en-GB" sz="2400" spc="-143">
                    <a:solidFill>
                      <a:srgbClr val="00B0F0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One giant </a:t>
                </a:r>
                <a:b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...thing</a:t>
                </a:r>
                <a:endParaRPr lang="en-GB" sz="2400" spc="-143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5223A80-E4F0-0E9E-0EF5-5C3463D198A8}"/>
                  </a:ext>
                </a:extLst>
              </p:cNvPr>
              <p:cNvGrpSpPr/>
              <p:nvPr/>
            </p:nvGrpSpPr>
            <p:grpSpPr>
              <a:xfrm>
                <a:off x="2637013" y="1065128"/>
                <a:ext cx="6763872" cy="2001041"/>
                <a:chOff x="3086992" y="1287507"/>
                <a:chExt cx="6763872" cy="2001041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0FB47AA9-C1BF-B33E-5753-7B0DC29D238D}"/>
                    </a:ext>
                  </a:extLst>
                </p:cNvPr>
                <p:cNvGrpSpPr/>
                <p:nvPr/>
              </p:nvGrpSpPr>
              <p:grpSpPr>
                <a:xfrm>
                  <a:off x="7472455" y="1310466"/>
                  <a:ext cx="2378409" cy="1978082"/>
                  <a:chOff x="5584016" y="1911718"/>
                  <a:chExt cx="2378409" cy="1978082"/>
                </a:xfrm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D2A14959-74BE-9C9A-F04C-F94EED92EF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16012" y="2132106"/>
                    <a:ext cx="545435" cy="5454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0" cap="flat" cmpd="sng" algn="ctr">
                    <a:solidFill>
                      <a:srgbClr val="00ADD4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27" name="Graphic 1026">
                    <a:extLst>
                      <a:ext uri="{FF2B5EF4-FFF2-40B4-BE49-F238E27FC236}">
                        <a16:creationId xmlns:a16="http://schemas.microsoft.com/office/drawing/2014/main" id="{0A886196-A088-B22C-628E-3D6348B479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>
                  <a:xfrm>
                    <a:off x="5584016" y="1911718"/>
                    <a:ext cx="2378409" cy="1978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3CE2FA13-3574-4C24-0F02-3C62292DAC6B}"/>
                    </a:ext>
                  </a:extLst>
                </p:cNvPr>
                <p:cNvGrpSpPr/>
                <p:nvPr/>
              </p:nvGrpSpPr>
              <p:grpSpPr>
                <a:xfrm>
                  <a:off x="3086992" y="1287507"/>
                  <a:ext cx="1997432" cy="1997432"/>
                  <a:chOff x="1524514" y="2009409"/>
                  <a:chExt cx="1997432" cy="199743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AF583A4-2673-439D-BBDF-4E06C21D8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24514" y="2009409"/>
                    <a:ext cx="1997432" cy="199743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212124"/>
                      </a:gs>
                      <a:gs pos="74000">
                        <a:srgbClr val="212124"/>
                      </a:gs>
                      <a:gs pos="83000">
                        <a:srgbClr val="212124"/>
                      </a:gs>
                      <a:gs pos="100000">
                        <a:schemeClr val="tx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50800" cap="flat" cmpd="sng" algn="ctr">
                    <a:solidFill>
                      <a:schemeClr val="bg2">
                        <a:lumMod val="9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BEA099E7-0E8C-6BDD-CDE0-0AED3B217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3549" y="2328444"/>
                    <a:ext cx="1359360" cy="1359360"/>
                  </a:xfrm>
                  <a:prstGeom prst="ellipse">
                    <a:avLst/>
                  </a:prstGeom>
                  <a:solidFill>
                    <a:srgbClr val="212124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68743A9-6B87-D1A3-BBF1-541782293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4424" y="2480190"/>
                  <a:ext cx="2554626" cy="0"/>
                </a:xfrm>
                <a:prstGeom prst="line">
                  <a:avLst/>
                </a:prstGeom>
                <a:noFill/>
                <a:ln w="63500" cap="flat" cmpd="sng" algn="ctr">
                  <a:gradFill>
                    <a:gsLst>
                      <a:gs pos="0">
                        <a:srgbClr val="177E71"/>
                      </a:gs>
                      <a:gs pos="100000">
                        <a:srgbClr val="96E89E"/>
                      </a:gs>
                    </a:gsLst>
                    <a:lin ang="0" scaled="0"/>
                  </a:gradFill>
                  <a:prstDash val="solid"/>
                  <a:headEnd type="none" w="lg" len="med"/>
                  <a:tailEnd type="none" w="lg" len="me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03DD796-D049-8305-738F-4F6B656E6048}"/>
                    </a:ext>
                  </a:extLst>
                </p:cNvPr>
                <p:cNvGrpSpPr/>
                <p:nvPr/>
              </p:nvGrpSpPr>
              <p:grpSpPr>
                <a:xfrm>
                  <a:off x="5961291" y="2188319"/>
                  <a:ext cx="583742" cy="583742"/>
                  <a:chOff x="5093744" y="1397308"/>
                  <a:chExt cx="583742" cy="583742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4F4DB73-A886-BECD-EEC7-D080E6D86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93744" y="1397308"/>
                    <a:ext cx="583742" cy="58374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4925" cap="flat" cmpd="sng" algn="ctr">
                    <a:gradFill>
                      <a:gsLst>
                        <a:gs pos="0">
                          <a:srgbClr val="96E89E"/>
                        </a:gs>
                        <a:gs pos="100000">
                          <a:srgbClr val="0B5A54"/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32" name="Picture 8" descr="All Microsoft Fabric icons for diagramming - Sam Debruyn">
                    <a:extLst>
                      <a:ext uri="{FF2B5EF4-FFF2-40B4-BE49-F238E27FC236}">
                        <a16:creationId xmlns:a16="http://schemas.microsoft.com/office/drawing/2014/main" id="{F1832A57-CB12-2A05-514A-CDF866E88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90191" y="1468432"/>
                    <a:ext cx="444432" cy="4444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4" descr="Spaghetti on Transparent Background 45654340 PNG">
                  <a:extLst>
                    <a:ext uri="{FF2B5EF4-FFF2-40B4-BE49-F238E27FC236}">
                      <a16:creationId xmlns:a16="http://schemas.microsoft.com/office/drawing/2014/main" id="{54AD5BFC-6E5B-E601-7CBD-2635AC455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7072" y="1414272"/>
                  <a:ext cx="1674668" cy="1674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B86A86-B9B9-A92E-34B7-AF2DCACF2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56461" y="2188319"/>
                  <a:ext cx="576604" cy="506545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725737-374D-97BF-7044-FC2B971AD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98751" y="2211630"/>
                  <a:ext cx="491450" cy="459922"/>
                </a:xfrm>
                <a:prstGeom prst="rect">
                  <a:avLst/>
                </a:prstGeom>
              </p:spPr>
            </p:pic>
            <p:sp>
              <p:nvSpPr>
                <p:cNvPr id="23" name="AutoShape 16" descr="Open Telemetry Logo PNG Vectors Free Download">
                  <a:extLst>
                    <a:ext uri="{FF2B5EF4-FFF2-40B4-BE49-F238E27FC236}">
                      <a16:creationId xmlns:a16="http://schemas.microsoft.com/office/drawing/2014/main" id="{0643A2A8-AF44-4509-94E0-831CE5DE77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00763" y="2808135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14959-74BE-9C9A-F04C-F94EED92EFAA}"/>
                </a:ext>
              </a:extLst>
            </p:cNvPr>
            <p:cNvSpPr/>
            <p:nvPr/>
          </p:nvSpPr>
          <p:spPr bwMode="auto">
            <a:xfrm>
              <a:off x="8654472" y="1308475"/>
              <a:ext cx="545435" cy="545435"/>
            </a:xfrm>
            <a:prstGeom prst="ellipse">
              <a:avLst/>
            </a:prstGeom>
            <a:solidFill>
              <a:srgbClr val="FFFFFF"/>
            </a:solidFill>
            <a:ln w="31750" cap="flat" cmpd="sng" algn="ctr">
              <a:solidFill>
                <a:srgbClr val="00AD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14" descr="Delta Lake Introduction with Examples [ using Pyspark ] | by Ansab Iqbal |  Medium">
              <a:extLst>
                <a:ext uri="{FF2B5EF4-FFF2-40B4-BE49-F238E27FC236}">
                  <a16:creationId xmlns:a16="http://schemas.microsoft.com/office/drawing/2014/main" id="{B84CFCB2-000D-8CCD-048C-576C8C78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010" y="1350796"/>
              <a:ext cx="398357" cy="38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653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14C3-F8F1-A4EF-5C98-06C90748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68969E08-00BC-F84F-AA25-791BA0E38C9E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F57DDFC-3EF5-FB71-4618-345B58A5C420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F95A1995-270A-CEA7-A477-6BC8B8A836AE}"/>
                </a:ext>
              </a:extLst>
            </p:cNvPr>
            <p:cNvSpPr txBox="1"/>
            <p:nvPr/>
          </p:nvSpPr>
          <p:spPr>
            <a:xfrm>
              <a:off x="1" y="4744820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setup a secured tunnel from your local machine to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FF3922"/>
                  </a:solidFill>
                  <a:latin typeface="Segoe UI Semibold"/>
                </a:rPr>
                <a:t>Databricks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0078D4"/>
                  </a:solidFill>
                  <a:latin typeface="Segoe UI Semibold"/>
                </a:rPr>
                <a:t>Synapse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or anywhere else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pic>
          <p:nvPicPr>
            <p:cNvPr id="1270" name="Picture 1269">
              <a:extLst>
                <a:ext uri="{FF2B5EF4-FFF2-40B4-BE49-F238E27FC236}">
                  <a16:creationId xmlns:a16="http://schemas.microsoft.com/office/drawing/2014/main" id="{2B80D746-D59F-5A41-1B1F-DE1DD8D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5532" y="707742"/>
              <a:ext cx="7295922" cy="364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96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2350-7799-AB61-FABE-99284B1A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5CF35980-0410-99CC-2C9A-A48AB01A4F0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3CFA16-CB24-17C1-D66E-4FDA9B429942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A81DDEB6-8093-DCBC-A42F-D63A33702CD8}"/>
                </a:ext>
              </a:extLst>
            </p:cNvPr>
            <p:cNvSpPr txBox="1"/>
            <p:nvPr/>
          </p:nvSpPr>
          <p:spPr>
            <a:xfrm>
              <a:off x="1" y="4744820"/>
              <a:ext cx="12252324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securedly setup CICD automation on </a:t>
              </a: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when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EE0000"/>
                  </a:solidFill>
                  <a:latin typeface="Segoe UI Semibold"/>
                </a:rPr>
                <a:t>Service principal usage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is disabled on the tenant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3DDF8-B9DC-B8AA-C372-9CA1E43ACDDF}"/>
              </a:ext>
            </a:extLst>
          </p:cNvPr>
          <p:cNvGrpSpPr/>
          <p:nvPr/>
        </p:nvGrpSpPr>
        <p:grpSpPr>
          <a:xfrm>
            <a:off x="1327091" y="388634"/>
            <a:ext cx="9315525" cy="4140234"/>
            <a:chOff x="1327091" y="388634"/>
            <a:chExt cx="9315525" cy="41402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191625-B803-DF4F-942A-783F1912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184" b="2187"/>
            <a:stretch>
              <a:fillRect/>
            </a:stretch>
          </p:blipFill>
          <p:spPr>
            <a:xfrm>
              <a:off x="1327091" y="388634"/>
              <a:ext cx="9315525" cy="41402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6601A5-7512-7075-5BB4-08F5DD67E4AB}"/>
                </a:ext>
              </a:extLst>
            </p:cNvPr>
            <p:cNvGrpSpPr/>
            <p:nvPr/>
          </p:nvGrpSpPr>
          <p:grpSpPr>
            <a:xfrm>
              <a:off x="4278410" y="2811960"/>
              <a:ext cx="2855880" cy="906120"/>
              <a:chOff x="4278410" y="2811960"/>
              <a:chExt cx="2855880" cy="90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14:cNvPr>
                  <p14:cNvContentPartPr/>
                  <p14:nvPr/>
                </p14:nvContentPartPr>
                <p14:xfrm>
                  <a:off x="4320170" y="2811960"/>
                  <a:ext cx="2165400" cy="5803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11530" y="2802960"/>
                    <a:ext cx="2183040" cy="59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14:cNvPr>
                  <p14:cNvContentPartPr/>
                  <p14:nvPr/>
                </p14:nvContentPartPr>
                <p14:xfrm>
                  <a:off x="4278410" y="3418920"/>
                  <a:ext cx="335160" cy="2991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269770" y="3409920"/>
                    <a:ext cx="35280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14:cNvPr>
                  <p14:cNvContentPartPr/>
                  <p14:nvPr/>
                </p14:nvContentPartPr>
                <p14:xfrm>
                  <a:off x="6624530" y="3368160"/>
                  <a:ext cx="509760" cy="333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615890" y="3359160"/>
                    <a:ext cx="527400" cy="35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14:cNvPr>
                  <p14:cNvContentPartPr/>
                  <p14:nvPr/>
                </p14:nvContentPartPr>
                <p14:xfrm>
                  <a:off x="6654770" y="3362040"/>
                  <a:ext cx="138240" cy="1818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645770" y="3353400"/>
                    <a:ext cx="155880" cy="19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F9A599-4C6E-1FC5-AE70-105145C264D0}"/>
                </a:ext>
              </a:extLst>
            </p:cNvPr>
            <p:cNvGrpSpPr/>
            <p:nvPr/>
          </p:nvGrpSpPr>
          <p:grpSpPr>
            <a:xfrm>
              <a:off x="6463250" y="2424240"/>
              <a:ext cx="453240" cy="363240"/>
              <a:chOff x="6463250" y="2424240"/>
              <a:chExt cx="45324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14:cNvPr>
                  <p14:cNvContentPartPr/>
                  <p14:nvPr/>
                </p14:nvContentPartPr>
                <p14:xfrm>
                  <a:off x="6512930" y="2424240"/>
                  <a:ext cx="403560" cy="3276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03930" y="2415240"/>
                    <a:ext cx="4212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14:cNvPr>
                  <p14:cNvContentPartPr/>
                  <p14:nvPr/>
                </p14:nvContentPartPr>
                <p14:xfrm>
                  <a:off x="6463250" y="2639520"/>
                  <a:ext cx="147600" cy="1479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454250" y="2630520"/>
                    <a:ext cx="165240" cy="165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14:cNvPr>
                <p14:cNvContentPartPr/>
                <p14:nvPr/>
              </p14:nvContentPartPr>
              <p14:xfrm>
                <a:off x="4088690" y="2329200"/>
                <a:ext cx="406800" cy="398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9682" y="2320200"/>
                  <a:ext cx="424456" cy="41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9945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2756</TotalTime>
  <Words>662</Words>
  <Application>Microsoft Office PowerPoint</Application>
  <PresentationFormat>Custom</PresentationFormat>
  <Paragraphs>205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57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287</cp:revision>
  <dcterms:created xsi:type="dcterms:W3CDTF">2020-08-03T14:18:30Z</dcterms:created>
  <dcterms:modified xsi:type="dcterms:W3CDTF">2025-09-13T20:41:42Z</dcterms:modified>
</cp:coreProperties>
</file>